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B7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6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4180-DAFE-4044-9C29-B42CF6B0F814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FCD7-A227-4A2C-A3F1-E21C090037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8154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4180-DAFE-4044-9C29-B42CF6B0F814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FCD7-A227-4A2C-A3F1-E21C090037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719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4180-DAFE-4044-9C29-B42CF6B0F814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FCD7-A227-4A2C-A3F1-E21C090037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2821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4180-DAFE-4044-9C29-B42CF6B0F814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FCD7-A227-4A2C-A3F1-E21C090037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6194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4180-DAFE-4044-9C29-B42CF6B0F814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FCD7-A227-4A2C-A3F1-E21C090037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9594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4180-DAFE-4044-9C29-B42CF6B0F814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FCD7-A227-4A2C-A3F1-E21C090037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3328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4180-DAFE-4044-9C29-B42CF6B0F814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FCD7-A227-4A2C-A3F1-E21C090037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6802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4180-DAFE-4044-9C29-B42CF6B0F814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FCD7-A227-4A2C-A3F1-E21C090037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941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4180-DAFE-4044-9C29-B42CF6B0F814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FCD7-A227-4A2C-A3F1-E21C090037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5426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4180-DAFE-4044-9C29-B42CF6B0F814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FCD7-A227-4A2C-A3F1-E21C090037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465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4180-DAFE-4044-9C29-B42CF6B0F814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FCD7-A227-4A2C-A3F1-E21C090037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7348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D4180-DAFE-4044-9C29-B42CF6B0F814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EFCD7-A227-4A2C-A3F1-E21C090037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735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476673"/>
            <a:ext cx="7772400" cy="1080120"/>
          </a:xfrm>
        </p:spPr>
        <p:txBody>
          <a:bodyPr/>
          <a:lstStyle/>
          <a:p>
            <a:r>
              <a:rPr lang="fr-FR" dirty="0" smtClean="0"/>
              <a:t>Saison 2020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1916832"/>
            <a:ext cx="8964488" cy="2736304"/>
          </a:xfrm>
        </p:spPr>
        <p:txBody>
          <a:bodyPr>
            <a:normAutofit/>
          </a:bodyPr>
          <a:lstStyle/>
          <a:p>
            <a:pPr algn="l"/>
            <a:r>
              <a:rPr lang="fr-FR" dirty="0" smtClean="0">
                <a:solidFill>
                  <a:schemeClr val="tx1"/>
                </a:solidFill>
                <a:sym typeface="Wingdings"/>
              </a:rPr>
              <a:t> </a:t>
            </a:r>
            <a:r>
              <a:rPr lang="fr-FR" sz="3600" dirty="0" smtClean="0">
                <a:solidFill>
                  <a:schemeClr val="tx1"/>
                </a:solidFill>
              </a:rPr>
              <a:t>Diminution  des subventions : - 6 000</a:t>
            </a:r>
          </a:p>
          <a:p>
            <a:pPr algn="l"/>
            <a:endParaRPr lang="fr-FR" sz="3600" dirty="0" smtClean="0">
              <a:solidFill>
                <a:schemeClr val="tx1"/>
              </a:solidFill>
            </a:endParaRPr>
          </a:p>
          <a:p>
            <a:pPr marL="571500" indent="-571500" algn="l">
              <a:buFont typeface="Wingdings"/>
              <a:buChar char="Ü"/>
            </a:pPr>
            <a:r>
              <a:rPr lang="fr-FR" sz="3600" dirty="0" smtClean="0">
                <a:solidFill>
                  <a:schemeClr val="tx1"/>
                </a:solidFill>
              </a:rPr>
              <a:t>Diminutions des dotations aux municipalités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Difficulté dans la recherche d’animations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659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40786" y="1340768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Evaluation des dépenses : </a:t>
            </a:r>
            <a:r>
              <a:rPr lang="fr-FR" sz="3600" dirty="0" smtClean="0">
                <a:solidFill>
                  <a:srgbClr val="FF0000"/>
                </a:solidFill>
              </a:rPr>
              <a:t>41 800 €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323528" y="476673"/>
            <a:ext cx="7772400" cy="64807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Saison 2020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67954" y="2204864"/>
            <a:ext cx="770485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Evaluation des recettes :   </a:t>
            </a:r>
            <a:r>
              <a:rPr lang="fr-FR" sz="3600" dirty="0" smtClean="0">
                <a:solidFill>
                  <a:srgbClr val="FF0000"/>
                </a:solidFill>
              </a:rPr>
              <a:t>28 800 €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fr-FR" sz="2800" dirty="0" smtClean="0"/>
              <a:t>Animations : 9 800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fr-FR" sz="2800" dirty="0" smtClean="0"/>
              <a:t>Prestations Clubs : 8 300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fr-FR" sz="2800" dirty="0" smtClean="0"/>
              <a:t>Subventions CD : 5 500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fr-FR" sz="2800" dirty="0" smtClean="0"/>
              <a:t>Licences </a:t>
            </a:r>
            <a:r>
              <a:rPr lang="fr-FR" sz="3600" dirty="0" smtClean="0"/>
              <a:t>: </a:t>
            </a:r>
            <a:r>
              <a:rPr lang="fr-FR" sz="2800" dirty="0" smtClean="0"/>
              <a:t>5 200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187624" y="5157192"/>
            <a:ext cx="6908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Il faut trouver un financement d’un montant de </a:t>
            </a:r>
            <a:r>
              <a:rPr lang="fr-FR" sz="3600" dirty="0" smtClean="0">
                <a:solidFill>
                  <a:srgbClr val="FF0000"/>
                </a:solidFill>
              </a:rPr>
              <a:t>13 000 €</a:t>
            </a:r>
            <a:endParaRPr lang="fr-FR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919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323528" y="476673"/>
            <a:ext cx="7772400" cy="64807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Saison 2020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77898" y="3429000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2 axes</a:t>
            </a:r>
            <a:endParaRPr lang="fr-FR" sz="3200" dirty="0"/>
          </a:p>
        </p:txBody>
      </p:sp>
      <p:sp>
        <p:nvSpPr>
          <p:cNvPr id="4" name="ZoneTexte 3"/>
          <p:cNvSpPr txBox="1"/>
          <p:nvPr/>
        </p:nvSpPr>
        <p:spPr>
          <a:xfrm>
            <a:off x="2310825" y="4581128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Augmenter nos ressources propres</a:t>
            </a:r>
            <a:endParaRPr lang="fr-FR" sz="3200" dirty="0"/>
          </a:p>
        </p:txBody>
      </p:sp>
      <p:sp>
        <p:nvSpPr>
          <p:cNvPr id="5" name="ZoneTexte 4"/>
          <p:cNvSpPr txBox="1"/>
          <p:nvPr/>
        </p:nvSpPr>
        <p:spPr>
          <a:xfrm>
            <a:off x="2195736" y="1484784"/>
            <a:ext cx="66967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Développer de nouvelles sources de financement en accord avec notre projet sportif</a:t>
            </a:r>
            <a:endParaRPr lang="fr-FR" sz="3200" dirty="0"/>
          </a:p>
        </p:txBody>
      </p:sp>
      <p:cxnSp>
        <p:nvCxnSpPr>
          <p:cNvPr id="7" name="Connecteur droit avec flèche 6"/>
          <p:cNvCxnSpPr>
            <a:stCxn id="3" idx="0"/>
          </p:cNvCxnSpPr>
          <p:nvPr/>
        </p:nvCxnSpPr>
        <p:spPr>
          <a:xfrm flipV="1">
            <a:off x="1225970" y="2204864"/>
            <a:ext cx="897758" cy="122413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1224078" y="4013775"/>
            <a:ext cx="971658" cy="92739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1610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67544" y="1268760"/>
            <a:ext cx="83529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Développer de nouvelles sources de financement en accord avec notre projet sportif</a:t>
            </a:r>
          </a:p>
          <a:p>
            <a:pPr algn="ctr"/>
            <a:r>
              <a:rPr lang="fr-FR" sz="2000" dirty="0" smtClean="0"/>
              <a:t>(sur les deux prochaines années)</a:t>
            </a:r>
            <a:endParaRPr lang="fr-FR" sz="2000" dirty="0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683568" y="332656"/>
            <a:ext cx="7772400" cy="64807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Saison 2020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79512" y="2852936"/>
            <a:ext cx="89644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dirty="0" smtClean="0">
                <a:sym typeface="Wingdings"/>
              </a:rPr>
              <a:t> Projet de création d’un Centre régional et départemental de tir à l’arc </a:t>
            </a:r>
            <a:endParaRPr lang="fr-FR" sz="2600" dirty="0"/>
          </a:p>
        </p:txBody>
      </p:sp>
      <p:sp>
        <p:nvSpPr>
          <p:cNvPr id="5" name="ZoneTexte 4"/>
          <p:cNvSpPr txBox="1"/>
          <p:nvPr/>
        </p:nvSpPr>
        <p:spPr>
          <a:xfrm>
            <a:off x="179512" y="4221088"/>
            <a:ext cx="896448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/>
              <a:buChar char="Ü"/>
            </a:pPr>
            <a:r>
              <a:rPr lang="fr-FR" sz="2600" dirty="0" smtClean="0">
                <a:sym typeface="Wingdings"/>
              </a:rPr>
              <a:t>Développer le tir à l’arc dans le sport adapté et le sport santé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600" dirty="0" smtClean="0">
                <a:sym typeface="Wingdings"/>
              </a:rPr>
              <a:t>En partenariat avec le comité départemental de sport adapté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600" dirty="0" smtClean="0">
                <a:sym typeface="Wingdings"/>
              </a:rPr>
              <a:t>avec le CNDS en Co financeur</a:t>
            </a:r>
            <a:endParaRPr lang="fr-FR" sz="2600" dirty="0"/>
          </a:p>
        </p:txBody>
      </p:sp>
    </p:spTree>
    <p:extLst>
      <p:ext uri="{BB962C8B-B14F-4D97-AF65-F5344CB8AC3E}">
        <p14:creationId xmlns:p14="http://schemas.microsoft.com/office/powerpoint/2010/main" val="3469121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323528" y="260648"/>
            <a:ext cx="7772400" cy="64807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Saison 2020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187624" y="1268759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Augmenter nos ressources propres</a:t>
            </a:r>
            <a:endParaRPr lang="fr-FR" sz="3200" dirty="0"/>
          </a:p>
        </p:txBody>
      </p:sp>
      <p:sp>
        <p:nvSpPr>
          <p:cNvPr id="4" name="ZoneTexte 3"/>
          <p:cNvSpPr txBox="1"/>
          <p:nvPr/>
        </p:nvSpPr>
        <p:spPr>
          <a:xfrm>
            <a:off x="1619672" y="2204864"/>
            <a:ext cx="56886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dirty="0" smtClean="0">
                <a:sym typeface="Wingdings"/>
              </a:rPr>
              <a:t> </a:t>
            </a:r>
            <a:r>
              <a:rPr lang="fr-FR" sz="2600" dirty="0" smtClean="0"/>
              <a:t>Prix des prestations clubs : </a:t>
            </a:r>
            <a:endParaRPr lang="fr-FR" sz="2600" dirty="0"/>
          </a:p>
        </p:txBody>
      </p:sp>
      <p:sp>
        <p:nvSpPr>
          <p:cNvPr id="5" name="ZoneTexte 4"/>
          <p:cNvSpPr txBox="1"/>
          <p:nvPr/>
        </p:nvSpPr>
        <p:spPr>
          <a:xfrm>
            <a:off x="2627784" y="2771903"/>
            <a:ext cx="48965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dirty="0" smtClean="0"/>
              <a:t>Passer de 15 € à 20 € de l’heure </a:t>
            </a:r>
            <a:endParaRPr lang="fr-FR" sz="2600" dirty="0"/>
          </a:p>
        </p:txBody>
      </p:sp>
      <p:sp>
        <p:nvSpPr>
          <p:cNvPr id="6" name="ZoneTexte 5"/>
          <p:cNvSpPr txBox="1"/>
          <p:nvPr/>
        </p:nvSpPr>
        <p:spPr>
          <a:xfrm>
            <a:off x="3203848" y="3560309"/>
            <a:ext cx="32403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b="1" dirty="0" smtClean="0">
                <a:solidFill>
                  <a:srgbClr val="FF0000"/>
                </a:solidFill>
              </a:rPr>
              <a:t>Gain de 2760 €</a:t>
            </a:r>
            <a:endParaRPr lang="fr-FR" sz="2600" b="1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655676" y="4437112"/>
            <a:ext cx="56886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dirty="0" smtClean="0">
                <a:sym typeface="Wingdings"/>
              </a:rPr>
              <a:t> </a:t>
            </a:r>
            <a:r>
              <a:rPr lang="fr-FR" sz="2600" dirty="0" smtClean="0"/>
              <a:t>Augmentation des licences : </a:t>
            </a:r>
            <a:endParaRPr lang="fr-FR" sz="2600" dirty="0"/>
          </a:p>
        </p:txBody>
      </p:sp>
    </p:spTree>
    <p:extLst>
      <p:ext uri="{BB962C8B-B14F-4D97-AF65-F5344CB8AC3E}">
        <p14:creationId xmlns:p14="http://schemas.microsoft.com/office/powerpoint/2010/main" val="944184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323528" y="476673"/>
            <a:ext cx="7772400" cy="108012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Saison 2020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979712" y="1312867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Augmentation des licences</a:t>
            </a:r>
            <a:endParaRPr lang="fr-FR" sz="3200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68784"/>
              </p:ext>
            </p:extLst>
          </p:nvPr>
        </p:nvGraphicFramePr>
        <p:xfrm>
          <a:off x="1259632" y="2708920"/>
          <a:ext cx="6912768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450032"/>
                <a:gridCol w="1368152"/>
                <a:gridCol w="16561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Jeunes -Poussins</a:t>
                      </a:r>
                      <a:endParaRPr lang="fr-FR" dirty="0"/>
                    </a:p>
                  </a:txBody>
                  <a:tcPr>
                    <a:solidFill>
                      <a:srgbClr val="9BB7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Adultes</a:t>
                      </a:r>
                      <a:endParaRPr lang="fr-FR" dirty="0"/>
                    </a:p>
                  </a:txBody>
                  <a:tcPr>
                    <a:solidFill>
                      <a:srgbClr val="9BB7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Adultes sans pratique</a:t>
                      </a:r>
                      <a:endParaRPr lang="fr-FR" dirty="0"/>
                    </a:p>
                  </a:txBody>
                  <a:tcPr>
                    <a:solidFill>
                      <a:srgbClr val="9BB7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Découverte</a:t>
                      </a:r>
                      <a:endParaRPr lang="fr-FR" dirty="0"/>
                    </a:p>
                  </a:txBody>
                  <a:tcPr>
                    <a:solidFill>
                      <a:srgbClr val="9BB7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Convention </a:t>
                      </a:r>
                      <a:r>
                        <a:rPr lang="fr-FR" dirty="0" err="1" smtClean="0"/>
                        <a:t>Handi</a:t>
                      </a:r>
                      <a:r>
                        <a:rPr lang="fr-FR" baseline="0" dirty="0" smtClean="0"/>
                        <a:t> et UNSS</a:t>
                      </a:r>
                      <a:endParaRPr lang="fr-FR" dirty="0"/>
                    </a:p>
                  </a:txBody>
                  <a:tcPr>
                    <a:solidFill>
                      <a:srgbClr val="9BB7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3,05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4,60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4,60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755576" y="2113186"/>
            <a:ext cx="43204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dirty="0" smtClean="0"/>
              <a:t>Tarif depuis au moins 10 ans</a:t>
            </a:r>
            <a:endParaRPr lang="fr-FR" sz="2600" dirty="0"/>
          </a:p>
        </p:txBody>
      </p:sp>
      <p:sp>
        <p:nvSpPr>
          <p:cNvPr id="7" name="ZoneTexte 6"/>
          <p:cNvSpPr txBox="1"/>
          <p:nvPr/>
        </p:nvSpPr>
        <p:spPr>
          <a:xfrm>
            <a:off x="775549" y="3897119"/>
            <a:ext cx="58242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dirty="0" smtClean="0"/>
              <a:t>Proposition de Tarif pour la saison 2020</a:t>
            </a:r>
            <a:endParaRPr lang="fr-FR" sz="2600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03567"/>
              </p:ext>
            </p:extLst>
          </p:nvPr>
        </p:nvGraphicFramePr>
        <p:xfrm>
          <a:off x="1259632" y="4509120"/>
          <a:ext cx="6912768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450032"/>
                <a:gridCol w="1368152"/>
                <a:gridCol w="16561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Jeunes -Poussins</a:t>
                      </a:r>
                      <a:endParaRPr lang="fr-FR" dirty="0"/>
                    </a:p>
                  </a:txBody>
                  <a:tcPr>
                    <a:solidFill>
                      <a:srgbClr val="9BB7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Adultes</a:t>
                      </a:r>
                      <a:endParaRPr lang="fr-FR" dirty="0"/>
                    </a:p>
                  </a:txBody>
                  <a:tcPr>
                    <a:solidFill>
                      <a:srgbClr val="9BB7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Adultes sans pratique</a:t>
                      </a:r>
                      <a:endParaRPr lang="fr-FR" dirty="0"/>
                    </a:p>
                  </a:txBody>
                  <a:tcPr>
                    <a:solidFill>
                      <a:srgbClr val="9BB7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Découverte</a:t>
                      </a:r>
                      <a:endParaRPr lang="fr-FR" dirty="0"/>
                    </a:p>
                  </a:txBody>
                  <a:tcPr>
                    <a:solidFill>
                      <a:srgbClr val="9BB7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Convention </a:t>
                      </a:r>
                      <a:r>
                        <a:rPr lang="fr-FR" dirty="0" err="1" smtClean="0"/>
                        <a:t>Handi</a:t>
                      </a:r>
                      <a:r>
                        <a:rPr lang="fr-FR" baseline="0" dirty="0" smtClean="0"/>
                        <a:t> et UNSS</a:t>
                      </a:r>
                      <a:endParaRPr lang="fr-FR" dirty="0"/>
                    </a:p>
                  </a:txBody>
                  <a:tcPr>
                    <a:solidFill>
                      <a:srgbClr val="9BB7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2950790" y="5877272"/>
            <a:ext cx="32403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b="1" dirty="0" smtClean="0">
                <a:solidFill>
                  <a:srgbClr val="FF0000"/>
                </a:solidFill>
              </a:rPr>
              <a:t>Gain de 3680 €</a:t>
            </a:r>
            <a:endParaRPr lang="fr-FR" sz="2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073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323528" y="476673"/>
            <a:ext cx="7772400" cy="64807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Saison 2020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043608" y="1556792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Tarif autres départements PACA</a:t>
            </a:r>
            <a:endParaRPr lang="fr-FR" sz="36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970470"/>
              </p:ext>
            </p:extLst>
          </p:nvPr>
        </p:nvGraphicFramePr>
        <p:xfrm>
          <a:off x="1547664" y="2420888"/>
          <a:ext cx="4654867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1686763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fr-F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 dirty="0" smtClean="0"/>
                        <a:t>Jeunes - Poussins</a:t>
                      </a:r>
                      <a:endParaRPr lang="fr-F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 dirty="0" smtClean="0"/>
                        <a:t>Adultes</a:t>
                      </a:r>
                      <a:endParaRPr lang="fr-FR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600" dirty="0" smtClean="0"/>
                        <a:t>06</a:t>
                      </a:r>
                      <a:endParaRPr lang="fr-F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 dirty="0" smtClean="0"/>
                        <a:t>8,5</a:t>
                      </a:r>
                      <a:endParaRPr lang="fr-FR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600" dirty="0" smtClean="0"/>
                        <a:t>04</a:t>
                      </a:r>
                      <a:endParaRPr lang="fr-F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 dirty="0" smtClean="0"/>
                        <a:t>4</a:t>
                      </a:r>
                      <a:endParaRPr lang="fr-F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 dirty="0" smtClean="0"/>
                        <a:t>5,5</a:t>
                      </a:r>
                      <a:endParaRPr lang="fr-FR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600" dirty="0" smtClean="0"/>
                        <a:t>84</a:t>
                      </a:r>
                      <a:endParaRPr lang="fr-F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 dirty="0" smtClean="0"/>
                        <a:t>11</a:t>
                      </a:r>
                      <a:endParaRPr lang="fr-F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 dirty="0" smtClean="0"/>
                        <a:t>16</a:t>
                      </a:r>
                      <a:endParaRPr lang="fr-FR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600" dirty="0" smtClean="0"/>
                        <a:t>83</a:t>
                      </a:r>
                      <a:endParaRPr lang="fr-F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 smtClean="0"/>
                        <a:t>8-6</a:t>
                      </a:r>
                      <a:endParaRPr lang="fr-F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 dirty="0" smtClean="0"/>
                        <a:t>10,50</a:t>
                      </a:r>
                      <a:endParaRPr lang="fr-FR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600" dirty="0" smtClean="0"/>
                        <a:t>13</a:t>
                      </a:r>
                      <a:endParaRPr lang="fr-F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 dirty="0" smtClean="0"/>
                        <a:t>3,05</a:t>
                      </a:r>
                      <a:endParaRPr lang="fr-F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 dirty="0" smtClean="0"/>
                        <a:t>4,60</a:t>
                      </a:r>
                      <a:endParaRPr lang="fr-FR" sz="2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0231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323528" y="476673"/>
            <a:ext cx="7772400" cy="64807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Saison 2020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403648" y="1700808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Récapitulatif 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267744" y="2348880"/>
            <a:ext cx="33709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Besoin de  financement : </a:t>
            </a:r>
            <a:r>
              <a:rPr lang="fr-FR" dirty="0" smtClean="0">
                <a:solidFill>
                  <a:srgbClr val="FF0000"/>
                </a:solidFill>
              </a:rPr>
              <a:t>13 000 €</a:t>
            </a:r>
            <a:endParaRPr lang="fr-FR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675520"/>
              </p:ext>
            </p:extLst>
          </p:nvPr>
        </p:nvGraphicFramePr>
        <p:xfrm>
          <a:off x="539552" y="1397000"/>
          <a:ext cx="7080448" cy="314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1217544"/>
                <a:gridCol w="1830456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FR" sz="3000" dirty="0" smtClean="0"/>
                        <a:t>Récapitulatif</a:t>
                      </a:r>
                      <a:endParaRPr lang="fr-FR" sz="3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Besoin de financement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13 000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Augmentation ressources propres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6 440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fr-FR" dirty="0" smtClean="0"/>
                        <a:t>Augmentation</a:t>
                      </a:r>
                      <a:r>
                        <a:rPr lang="fr-FR" baseline="0" dirty="0" smtClean="0"/>
                        <a:t> licences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3 680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fr-FR" dirty="0" smtClean="0"/>
                        <a:t>Augmentation prestations clubs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2 760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Autres financements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6 560 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fr-FR" dirty="0" smtClean="0"/>
                        <a:t>Centre</a:t>
                      </a:r>
                      <a:r>
                        <a:rPr lang="fr-FR" baseline="0" dirty="0" smtClean="0"/>
                        <a:t> de tir à l’arc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fr-FR" dirty="0" smtClean="0"/>
                        <a:t>Nouveau</a:t>
                      </a:r>
                      <a:r>
                        <a:rPr lang="fr-FR" baseline="0" dirty="0" smtClean="0"/>
                        <a:t> public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79803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298</Words>
  <Application>Microsoft Office PowerPoint</Application>
  <PresentationFormat>Affichage à l'écran (4:3)</PresentationFormat>
  <Paragraphs>89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Saison 2020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Saison 2020</dc:title>
  <dc:creator>Lagaffe</dc:creator>
  <cp:lastModifiedBy>Lagaffe</cp:lastModifiedBy>
  <cp:revision>9</cp:revision>
  <dcterms:created xsi:type="dcterms:W3CDTF">2018-11-04T18:00:22Z</dcterms:created>
  <dcterms:modified xsi:type="dcterms:W3CDTF">2018-11-07T17:20:08Z</dcterms:modified>
</cp:coreProperties>
</file>